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095"/>
    <a:srgbClr val="A8FE6E"/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698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94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179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419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11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67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235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09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359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07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115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F5286-1F12-4F8A-A3A0-5C5A01BB7048}" type="datetimeFigureOut">
              <a:rPr lang="en-AU" smtClean="0"/>
              <a:t>20/07/2023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46F16-A265-4253-86A2-C5CECFB27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452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background with pipes&#10;&#10;Description automatically generated">
            <a:extLst>
              <a:ext uri="{FF2B5EF4-FFF2-40B4-BE49-F238E27FC236}">
                <a16:creationId xmlns:a16="http://schemas.microsoft.com/office/drawing/2014/main" id="{63664DFA-C8BE-F479-38E8-413B2EAF8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4A5C15-B1F9-49D2-49AA-0860AE5CC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824687"/>
            <a:ext cx="6795084" cy="1527645"/>
          </a:xfrm>
        </p:spPr>
        <p:txBody>
          <a:bodyPr>
            <a:normAutofit fontScale="90000"/>
          </a:bodyPr>
          <a:lstStyle/>
          <a:p>
            <a:r>
              <a:rPr lang="en-AU" sz="5400" dirty="0">
                <a:solidFill>
                  <a:srgbClr val="CAF095"/>
                </a:solidFill>
                <a:latin typeface="Calisto MT" panose="02040603050505030304" pitchFamily="18" charset="0"/>
              </a:rPr>
              <a:t>Fizz Frisk Concept Pitch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B2E59-E7C2-3D90-97A3-E48009E5B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2134" y="3715394"/>
            <a:ext cx="3514989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3200" dirty="0">
                <a:solidFill>
                  <a:srgbClr val="CAF095"/>
                </a:solidFill>
                <a:latin typeface="Calisto MT" panose="02040603050505030304" pitchFamily="18" charset="0"/>
              </a:rPr>
              <a:t>Corey (He/Him)</a:t>
            </a:r>
          </a:p>
          <a:p>
            <a:pPr algn="l"/>
            <a:r>
              <a:rPr lang="en-AU" sz="3200" dirty="0">
                <a:solidFill>
                  <a:srgbClr val="CAF095"/>
                </a:solidFill>
                <a:latin typeface="Calisto MT" panose="02040603050505030304" pitchFamily="18" charset="0"/>
              </a:rPr>
              <a:t>Cody (He/Him)</a:t>
            </a:r>
          </a:p>
          <a:p>
            <a:pPr algn="l"/>
            <a:r>
              <a:rPr lang="en-AU" sz="3200" dirty="0">
                <a:solidFill>
                  <a:srgbClr val="CAF095"/>
                </a:solidFill>
                <a:latin typeface="Calisto MT" panose="02040603050505030304" pitchFamily="18" charset="0"/>
              </a:rPr>
              <a:t>Jamie (He/Him)</a:t>
            </a:r>
          </a:p>
        </p:txBody>
      </p:sp>
    </p:spTree>
    <p:extLst>
      <p:ext uri="{BB962C8B-B14F-4D97-AF65-F5344CB8AC3E}">
        <p14:creationId xmlns:p14="http://schemas.microsoft.com/office/powerpoint/2010/main" val="105133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nk screen shot of a video game&#10;&#10;Description automatically generated">
            <a:extLst>
              <a:ext uri="{FF2B5EF4-FFF2-40B4-BE49-F238E27FC236}">
                <a16:creationId xmlns:a16="http://schemas.microsoft.com/office/drawing/2014/main" id="{F216BA85-2154-FDDD-5F5F-C204D5A8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7FB60C-7DF6-6C98-F1BA-10071148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634" y="2236212"/>
            <a:ext cx="7344354" cy="31714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Fizz Frisk is a simple, casual 2D game.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The player assumes the role of a new worker at the Atomic Elixir canning facility.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They must ensure that no contaminated drinks pass through the conveyor belt and are sent out for shipping.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54466-BB32-A737-351F-F05204C38177}"/>
              </a:ext>
            </a:extLst>
          </p:cNvPr>
          <p:cNvSpPr txBox="1"/>
          <p:nvPr/>
        </p:nvSpPr>
        <p:spPr>
          <a:xfrm>
            <a:off x="3324452" y="494950"/>
            <a:ext cx="2492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CAF095"/>
                </a:solidFill>
                <a:latin typeface="Calisto MT" panose="02040603050505030304" pitchFamily="18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4834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nk screen shot of a video game&#10;&#10;Description automatically generated">
            <a:extLst>
              <a:ext uri="{FF2B5EF4-FFF2-40B4-BE49-F238E27FC236}">
                <a16:creationId xmlns:a16="http://schemas.microsoft.com/office/drawing/2014/main" id="{F216BA85-2154-FDDD-5F5F-C204D5A8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7FB60C-7DF6-6C98-F1BA-10071148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633" y="1690927"/>
            <a:ext cx="7344354" cy="45085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The goal for the player is to obtain as many points as they can.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The player will lose if they run out of lives.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There is no time limit restriction, get as many points as you can!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>
              <a:solidFill>
                <a:srgbClr val="CAF095"/>
              </a:solidFill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>
              <a:solidFill>
                <a:srgbClr val="CAF09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54466-BB32-A737-351F-F05204C38177}"/>
              </a:ext>
            </a:extLst>
          </p:cNvPr>
          <p:cNvSpPr txBox="1"/>
          <p:nvPr/>
        </p:nvSpPr>
        <p:spPr>
          <a:xfrm>
            <a:off x="3246556" y="494950"/>
            <a:ext cx="2648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CAF095"/>
                </a:solidFill>
                <a:latin typeface="Calisto MT" panose="02040603050505030304" pitchFamily="18" charset="0"/>
              </a:rPr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342893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nk screen shot of a video game&#10;&#10;Description automatically generated">
            <a:extLst>
              <a:ext uri="{FF2B5EF4-FFF2-40B4-BE49-F238E27FC236}">
                <a16:creationId xmlns:a16="http://schemas.microsoft.com/office/drawing/2014/main" id="{F216BA85-2154-FDDD-5F5F-C204D5A8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7FB60C-7DF6-6C98-F1BA-10071148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633" y="1690927"/>
            <a:ext cx="7344354" cy="4508537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A conveyor belt will move cans past the player, these cans can be either safe or contaminated.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The player can inspect the cans with an X-ray device to inspect them for imperfections/contaminants.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Any can is able to be picked up from the conveyor belt and trashed by the player.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For each safe can the player allows through, they receive 1 point.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For each contaminated can the player allows through or each safe can they trash, they lose 1 life.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>
              <a:solidFill>
                <a:srgbClr val="CAF095"/>
              </a:solidFill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>
              <a:solidFill>
                <a:srgbClr val="CAF09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54466-BB32-A737-351F-F05204C38177}"/>
              </a:ext>
            </a:extLst>
          </p:cNvPr>
          <p:cNvSpPr txBox="1"/>
          <p:nvPr/>
        </p:nvSpPr>
        <p:spPr>
          <a:xfrm>
            <a:off x="2460987" y="536125"/>
            <a:ext cx="421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CAF095"/>
                </a:solidFill>
                <a:latin typeface="Calisto MT" panose="02040603050505030304" pitchFamily="18" charset="0"/>
              </a:rPr>
              <a:t>Core Mechanics</a:t>
            </a:r>
          </a:p>
        </p:txBody>
      </p:sp>
    </p:spTree>
    <p:extLst>
      <p:ext uri="{BB962C8B-B14F-4D97-AF65-F5344CB8AC3E}">
        <p14:creationId xmlns:p14="http://schemas.microsoft.com/office/powerpoint/2010/main" val="345900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nk screen shot of a video game&#10;&#10;Description automatically generated">
            <a:extLst>
              <a:ext uri="{FF2B5EF4-FFF2-40B4-BE49-F238E27FC236}">
                <a16:creationId xmlns:a16="http://schemas.microsoft.com/office/drawing/2014/main" id="{F216BA85-2154-FDDD-5F5F-C204D5A8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7FB60C-7DF6-6C98-F1BA-10071148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633" y="1690927"/>
            <a:ext cx="7344354" cy="45085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Fizz Frisk contains a single level set inside of an industrial canning facility.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Machinery such as conveyor belts, pipes, steam machines and warning lights and signs are abundant.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The factory is well lit with distant machinery visible in the background of the level.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The industrial setting of the game will inform our sound design choices.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>
              <a:solidFill>
                <a:srgbClr val="CAF095"/>
              </a:solidFill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>
              <a:solidFill>
                <a:srgbClr val="CAF09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54466-BB32-A737-351F-F05204C38177}"/>
              </a:ext>
            </a:extLst>
          </p:cNvPr>
          <p:cNvSpPr txBox="1"/>
          <p:nvPr/>
        </p:nvSpPr>
        <p:spPr>
          <a:xfrm>
            <a:off x="2609292" y="536125"/>
            <a:ext cx="3923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CAF095"/>
                </a:solidFill>
                <a:latin typeface="Calisto MT" panose="02040603050505030304" pitchFamily="18" charset="0"/>
              </a:rPr>
              <a:t>Level Overview</a:t>
            </a:r>
          </a:p>
        </p:txBody>
      </p:sp>
    </p:spTree>
    <p:extLst>
      <p:ext uri="{BB962C8B-B14F-4D97-AF65-F5344CB8AC3E}">
        <p14:creationId xmlns:p14="http://schemas.microsoft.com/office/powerpoint/2010/main" val="142942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nk screen shot of a video game&#10;&#10;Description automatically generated">
            <a:extLst>
              <a:ext uri="{FF2B5EF4-FFF2-40B4-BE49-F238E27FC236}">
                <a16:creationId xmlns:a16="http://schemas.microsoft.com/office/drawing/2014/main" id="{F216BA85-2154-FDDD-5F5F-C204D5A8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7FB60C-7DF6-6C98-F1BA-10071148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633" y="1690927"/>
            <a:ext cx="7344354" cy="45085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>
              <a:solidFill>
                <a:srgbClr val="CAF095"/>
              </a:solidFill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>
              <a:solidFill>
                <a:srgbClr val="CAF09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54466-BB32-A737-351F-F05204C38177}"/>
              </a:ext>
            </a:extLst>
          </p:cNvPr>
          <p:cNvSpPr txBox="1"/>
          <p:nvPr/>
        </p:nvSpPr>
        <p:spPr>
          <a:xfrm>
            <a:off x="2944852" y="-110905"/>
            <a:ext cx="3251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CAF095"/>
                </a:solidFill>
                <a:latin typeface="Calisto MT" panose="02040603050505030304" pitchFamily="18" charset="0"/>
              </a:rPr>
              <a:t>Mood Board</a:t>
            </a:r>
          </a:p>
        </p:txBody>
      </p:sp>
      <p:pic>
        <p:nvPicPr>
          <p:cNvPr id="2" name="Picture 1" descr="Conveyor belt in factory shop floor stock photo">
            <a:extLst>
              <a:ext uri="{FF2B5EF4-FFF2-40B4-BE49-F238E27FC236}">
                <a16:creationId xmlns:a16="http://schemas.microsoft.com/office/drawing/2014/main" id="{9F7963A4-3ED0-665E-FD65-28FFDD4127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" y="635769"/>
            <a:ext cx="3545995" cy="241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Bright modern factory interior hi-res stock photography and images - Alamy">
            <a:extLst>
              <a:ext uri="{FF2B5EF4-FFF2-40B4-BE49-F238E27FC236}">
                <a16:creationId xmlns:a16="http://schemas.microsoft.com/office/drawing/2014/main" id="{0E2EBF88-5865-F8F1-8929-CD24FD8EBA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56" y="636952"/>
            <a:ext cx="3551144" cy="261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teel factory interior hi-res stock photography and images - Alamy">
            <a:extLst>
              <a:ext uri="{FF2B5EF4-FFF2-40B4-BE49-F238E27FC236}">
                <a16:creationId xmlns:a16="http://schemas.microsoft.com/office/drawing/2014/main" id="{598D82E8-D44F-31B8-97F5-AD92FFB09D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" y="3048035"/>
            <a:ext cx="3550773" cy="261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The features of a beer canning line from Comac - Comac">
            <a:extLst>
              <a:ext uri="{FF2B5EF4-FFF2-40B4-BE49-F238E27FC236}">
                <a16:creationId xmlns:a16="http://schemas.microsoft.com/office/drawing/2014/main" id="{117C8F69-2193-DEE9-8869-68E556D9A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11" y="4853928"/>
            <a:ext cx="3056255" cy="200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large warehouse with machinery&#10;&#10;Description automatically generated">
            <a:extLst>
              <a:ext uri="{FF2B5EF4-FFF2-40B4-BE49-F238E27FC236}">
                <a16:creationId xmlns:a16="http://schemas.microsoft.com/office/drawing/2014/main" id="{7ECF513E-3D52-3F67-DCA5-4F1DD68B1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14" y="4804267"/>
            <a:ext cx="6112586" cy="207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8 Easy Ways To Drive Operational Efficiency With Conveyor Belts |  Manufacturing.net">
            <a:extLst>
              <a:ext uri="{FF2B5EF4-FFF2-40B4-BE49-F238E27FC236}">
                <a16:creationId xmlns:a16="http://schemas.microsoft.com/office/drawing/2014/main" id="{E3149E31-1E62-D2F1-5640-D158D5B3B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99" y="2942914"/>
            <a:ext cx="3357771" cy="224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Industrial Factory Image &amp; Photo (Free Trial) | Bigstock">
            <a:extLst>
              <a:ext uri="{FF2B5EF4-FFF2-40B4-BE49-F238E27FC236}">
                <a16:creationId xmlns:a16="http://schemas.microsoft.com/office/drawing/2014/main" id="{513CD579-B246-9E9B-3967-D8DC43F0A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098" y="648671"/>
            <a:ext cx="2390748" cy="17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ustry 4.0: A New Relationship Between Factory and Society | ArchDaily">
            <a:extLst>
              <a:ext uri="{FF2B5EF4-FFF2-40B4-BE49-F238E27FC236}">
                <a16:creationId xmlns:a16="http://schemas.microsoft.com/office/drawing/2014/main" id="{BD9CD6F1-FC13-2D10-6A9F-93CA5D46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098" y="2261625"/>
            <a:ext cx="2434932" cy="254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80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nk screen shot of a video game&#10;&#10;Description automatically generated">
            <a:extLst>
              <a:ext uri="{FF2B5EF4-FFF2-40B4-BE49-F238E27FC236}">
                <a16:creationId xmlns:a16="http://schemas.microsoft.com/office/drawing/2014/main" id="{F216BA85-2154-FDDD-5F5F-C204D5A894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17FB60C-7DF6-6C98-F1BA-10071148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632" y="1315789"/>
            <a:ext cx="7344354" cy="45085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The sound design and music of Fizz Frisk will reflect the industrial/factory setting of the game as well as the pixel-art style.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 Fizz Frisk will use a simple looping soundtrack that is light-hearted, catchy, retro and warm to reflect the simplistic nature of the game.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SFX will use low sample sizes and bit rates to achieve a retro audio style, similar to other pixel art-based games.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CAF095"/>
                </a:solidFill>
              </a:rPr>
              <a:t>To evoke the sense that the player is inside a factory, ambient industrial and mechanical sounds (conveyor belts looping, engines whirring, steam pressure, etc.) will also be implemented.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>
              <a:solidFill>
                <a:srgbClr val="CAF095"/>
              </a:solidFill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>
              <a:solidFill>
                <a:srgbClr val="CAF095"/>
              </a:solidFill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>
              <a:solidFill>
                <a:srgbClr val="CAF09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54466-BB32-A737-351F-F05204C38177}"/>
              </a:ext>
            </a:extLst>
          </p:cNvPr>
          <p:cNvSpPr txBox="1"/>
          <p:nvPr/>
        </p:nvSpPr>
        <p:spPr>
          <a:xfrm>
            <a:off x="3052560" y="273815"/>
            <a:ext cx="30364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CAF095"/>
                </a:solidFill>
                <a:latin typeface="Calisto MT" panose="02040603050505030304" pitchFamily="18" charset="0"/>
              </a:rPr>
              <a:t>Soundscape</a:t>
            </a:r>
          </a:p>
        </p:txBody>
      </p:sp>
      <p:pic>
        <p:nvPicPr>
          <p:cNvPr id="7" name="SFX_FactoryAmbience">
            <a:hlinkClick r:id="" action="ppaction://media"/>
            <a:extLst>
              <a:ext uri="{FF2B5EF4-FFF2-40B4-BE49-F238E27FC236}">
                <a16:creationId xmlns:a16="http://schemas.microsoft.com/office/drawing/2014/main" id="{37D0E39C-72D1-6BA0-3501-0FAE66076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6793" y="5792059"/>
            <a:ext cx="609600" cy="609600"/>
          </a:xfrm>
          <a:prstGeom prst="rect">
            <a:avLst/>
          </a:prstGeom>
        </p:spPr>
      </p:pic>
      <p:pic>
        <p:nvPicPr>
          <p:cNvPr id="8" name="MUS_NewbieMelody-compressed">
            <a:hlinkClick r:id="" action="ppaction://media"/>
            <a:extLst>
              <a:ext uri="{FF2B5EF4-FFF2-40B4-BE49-F238E27FC236}">
                <a16:creationId xmlns:a16="http://schemas.microsoft.com/office/drawing/2014/main" id="{EF526898-3746-DE72-1476-023E360912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61209" y="57920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3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43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155</TotalTime>
  <Words>377</Words>
  <Application>Microsoft Office PowerPoint</Application>
  <PresentationFormat>On-screen Show (4:3)</PresentationFormat>
  <Paragraphs>30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Calisto MT</vt:lpstr>
      <vt:lpstr>Office Theme</vt:lpstr>
      <vt:lpstr>Fizz Frisk Concept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Academy of Interactive Entertainment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Fizz Frisk Concept Pitch</dc:title>
  <dc:creator>Corey Shale</dc:creator>
  <cp:lastModifiedBy>Corey Shale</cp:lastModifiedBy>
  <cp:revision>3</cp:revision>
  <dcterms:created xsi:type="dcterms:W3CDTF">2023-07-20T01:04:23Z</dcterms:created>
  <dcterms:modified xsi:type="dcterms:W3CDTF">2023-07-20T04:59:27Z</dcterms:modified>
</cp:coreProperties>
</file>